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21C82-B39B-475F-8B1B-44A78AC184D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EFA2B-C1D1-48A4-9905-253172B52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0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  <a:r>
              <a:rPr lang="en-US" baseline="0" dirty="0" smtClean="0"/>
              <a:t> codes to boxes and put in Minimum amounts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51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4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 will pop up saying The</a:t>
            </a:r>
            <a:r>
              <a:rPr lang="en-US" baseline="0" dirty="0" smtClean="0"/>
              <a:t> 1099 work file has been created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4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6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sorted by vendor</a:t>
            </a:r>
            <a:r>
              <a:rPr lang="en-US" baseline="0" dirty="0" smtClean="0"/>
              <a:t> number or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48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9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data</a:t>
            </a:r>
            <a:r>
              <a:rPr lang="en-US" baseline="0" dirty="0" smtClean="0"/>
              <a:t> is incorrect in Fund Accounting and you have not cleared 1099 data yet, you can go back to fund accounting and make your changes. Then you will need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1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5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1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your forms – for Vendors, Recipient, form type</a:t>
            </a:r>
            <a:r>
              <a:rPr lang="en-US" baseline="0" dirty="0" smtClean="0"/>
              <a:t> will be Pressure Seal and check Pre Printed Back</a:t>
            </a:r>
          </a:p>
          <a:p>
            <a:r>
              <a:rPr lang="en-US" baseline="0" dirty="0" smtClean="0"/>
              <a:t>For Payer Copy will be laser</a:t>
            </a:r>
          </a:p>
          <a:p>
            <a:r>
              <a:rPr lang="en-US" baseline="0" dirty="0" smtClean="0"/>
              <a:t>Make sure that all data appears on the 1099</a:t>
            </a:r>
          </a:p>
          <a:p>
            <a:r>
              <a:rPr lang="en-US" baseline="0" dirty="0" smtClean="0"/>
              <a:t>Print all 1099s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4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printing recipient copies,</a:t>
            </a:r>
            <a:r>
              <a:rPr lang="en-US" baseline="0" dirty="0" smtClean="0"/>
              <a:t> mark Create Attachments. This will create a copy of the 1099 and attach it to the vendor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7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6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35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9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1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0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check number 25848,</a:t>
            </a:r>
            <a:r>
              <a:rPr lang="en-US" baseline="0" dirty="0" smtClean="0"/>
              <a:t> fund 0010000 &amp; 24619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09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5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Transmitter</a:t>
            </a:r>
            <a:r>
              <a:rPr lang="en-US" baseline="0" dirty="0" smtClean="0"/>
              <a:t> Code is Transmitter Control Code that you applied for </a:t>
            </a:r>
          </a:p>
          <a:p>
            <a:r>
              <a:rPr lang="en-US" baseline="0" dirty="0" smtClean="0"/>
              <a:t>Payer Name Control – we didn’t use</a:t>
            </a:r>
          </a:p>
          <a:p>
            <a:r>
              <a:rPr lang="en-US" baseline="0" dirty="0" err="1" smtClean="0"/>
              <a:t>Optio</a:t>
            </a:r>
            <a:r>
              <a:rPr lang="en-US" baseline="0" dirty="0" smtClean="0"/>
              <a:t> Server – AU Auto Detect</a:t>
            </a:r>
          </a:p>
          <a:p>
            <a:r>
              <a:rPr lang="en-US" baseline="0" dirty="0" smtClean="0"/>
              <a:t>Printer Type V – Windows to Windows</a:t>
            </a:r>
          </a:p>
          <a:p>
            <a:r>
              <a:rPr lang="en-US" baseline="0" dirty="0" smtClean="0"/>
              <a:t>Printer Name is from Forms Manager, Print server – check with ITC 10.100.200.14 –is this NEOMIN’s?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EFA2B-C1D1-48A4-9905-253172B52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5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314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5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4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0CB8-3238-4DBD-A9C5-852E5A96C1FE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6B7897-71C6-4649-9B0F-4B9792AF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 Year End</a:t>
            </a:r>
            <a:br>
              <a:rPr lang="en-US" dirty="0" smtClean="0"/>
            </a:br>
            <a:r>
              <a:rPr lang="en-US" dirty="0" smtClean="0"/>
              <a:t>1099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11/6/2018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7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1099 </a:t>
            </a:r>
            <a:r>
              <a:rPr lang="en-US" dirty="0" err="1" smtClean="0"/>
              <a:t>Misc</a:t>
            </a:r>
            <a:r>
              <a:rPr lang="en-US" dirty="0" smtClean="0"/>
              <a:t> Parameters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4361" y="1463704"/>
            <a:ext cx="6946032" cy="457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5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1099 Work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4165"/>
            <a:ext cx="8596668" cy="4767198"/>
          </a:xfrm>
        </p:spPr>
        <p:txBody>
          <a:bodyPr/>
          <a:lstStyle/>
          <a:p>
            <a:r>
              <a:rPr lang="en-US" sz="2400" dirty="0" smtClean="0"/>
              <a:t>This can be done more than once!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556" y="1128231"/>
            <a:ext cx="4543425" cy="1400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910" y="2528406"/>
            <a:ext cx="3915244" cy="32288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6007" y="5651292"/>
            <a:ext cx="358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4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1099 Work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31745" y="1396050"/>
            <a:ext cx="4600575" cy="1543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1746" y="3057993"/>
            <a:ext cx="132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Yes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4761" y="1396050"/>
            <a:ext cx="2686050" cy="41053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0702" y="5606321"/>
            <a:ext cx="188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6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505"/>
          </a:xfrm>
        </p:spPr>
        <p:txBody>
          <a:bodyPr/>
          <a:lstStyle/>
          <a:p>
            <a:r>
              <a:rPr lang="en-US" dirty="0" smtClean="0"/>
              <a:t>Print 1099 </a:t>
            </a:r>
            <a:r>
              <a:rPr lang="en-US" dirty="0" err="1" smtClean="0"/>
              <a:t>Misc</a:t>
            </a:r>
            <a:r>
              <a:rPr lang="en-US" dirty="0" smtClean="0"/>
              <a:t> Edit List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9520" y="1554227"/>
            <a:ext cx="3550146" cy="240317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392118" y="2533338"/>
            <a:ext cx="1409075" cy="179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6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en-US" dirty="0"/>
              <a:t>Print 1099 </a:t>
            </a:r>
            <a:r>
              <a:rPr lang="en-US" dirty="0" err="1"/>
              <a:t>Misc</a:t>
            </a:r>
            <a:r>
              <a:rPr lang="en-US" dirty="0"/>
              <a:t> Edit List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75262" y="1773835"/>
            <a:ext cx="5149604" cy="41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14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 </a:t>
            </a:r>
            <a:r>
              <a:rPr lang="en-US" dirty="0" err="1" smtClean="0"/>
              <a:t>Misc</a:t>
            </a:r>
            <a:r>
              <a:rPr lang="en-US" dirty="0" smtClean="0"/>
              <a:t> Edit List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3" y="2593298"/>
            <a:ext cx="10464639" cy="221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740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Data needs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145"/>
            <a:ext cx="8596668" cy="47372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is it incorrect?</a:t>
            </a:r>
          </a:p>
          <a:p>
            <a:r>
              <a:rPr lang="en-US" sz="2800" dirty="0" smtClean="0"/>
              <a:t>Fix in Fund Accounting or update in Maintain 1099 Work Files</a:t>
            </a:r>
          </a:p>
          <a:p>
            <a:r>
              <a:rPr lang="en-US" sz="2800" dirty="0" smtClean="0"/>
              <a:t>If errors are fixed in Fund Accounting, Purge Work File for 2018 and go back to Create 1099 Work File</a:t>
            </a:r>
          </a:p>
          <a:p>
            <a:r>
              <a:rPr lang="en-US" sz="2800" dirty="0" smtClean="0"/>
              <a:t>Select Maintain 1099 Work file</a:t>
            </a:r>
          </a:p>
          <a:p>
            <a:r>
              <a:rPr lang="en-US" sz="2800" dirty="0" smtClean="0"/>
              <a:t>Enter search criteria and click on Find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0481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4525"/>
          </a:xfrm>
        </p:spPr>
        <p:txBody>
          <a:bodyPr/>
          <a:lstStyle/>
          <a:p>
            <a:r>
              <a:rPr lang="en-US" dirty="0" smtClean="0"/>
              <a:t>Maintain 1099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2414" y="1334126"/>
            <a:ext cx="8206320" cy="53162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3239" y="2518348"/>
            <a:ext cx="1154243" cy="149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1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1099 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115"/>
            <a:ext cx="8596668" cy="46922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Make any changes needed</a:t>
            </a:r>
          </a:p>
          <a:p>
            <a:r>
              <a:rPr lang="en-US" sz="2400" dirty="0" smtClean="0"/>
              <a:t>Rerun Edit listing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3606" y="2804160"/>
            <a:ext cx="57790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Fund Accounting Interface in payroll can not be run for the first pay of 2019 until 1099 work file is correct.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606" y="2561762"/>
            <a:ext cx="2681160" cy="30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9472" y="4328160"/>
            <a:ext cx="2523744" cy="2682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2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en-US" dirty="0" smtClean="0"/>
              <a:t>Printing 1099 forms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5244" y="1349114"/>
            <a:ext cx="3139287" cy="2023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5244" y="3997649"/>
            <a:ext cx="383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Print a test 1099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404" y="2209095"/>
            <a:ext cx="4682327" cy="35771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612630" y="4257207"/>
            <a:ext cx="2833140" cy="10193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4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Transmitter Control Code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Apply for a Transmitter Control Code from IRS</a:t>
            </a:r>
          </a:p>
          <a:p>
            <a:r>
              <a:rPr lang="en-US" sz="2800" dirty="0" smtClean="0"/>
              <a:t>This code is needed to upload 1099s to IRS</a:t>
            </a:r>
          </a:p>
          <a:p>
            <a:r>
              <a:rPr lang="en-US" sz="2800" dirty="0" smtClean="0"/>
              <a:t>Form 4419 on fire.irs.gov website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7815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505"/>
          </a:xfrm>
        </p:spPr>
        <p:txBody>
          <a:bodyPr/>
          <a:lstStyle/>
          <a:p>
            <a:r>
              <a:rPr lang="en-US" dirty="0" smtClean="0"/>
              <a:t>Printing 1099 forms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1214204"/>
            <a:ext cx="9261145" cy="482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67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All 1099 Forms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58584" y="1442772"/>
            <a:ext cx="4874150" cy="459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66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1099-Misc Electronic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8701" y="1270000"/>
            <a:ext cx="4583813" cy="41402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9233" y="5816184"/>
            <a:ext cx="539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Upload the electronic file to fire.irs.gov. This can be done later. Due date is </a:t>
            </a:r>
            <a:r>
              <a:rPr lang="en-US" b="1" dirty="0" smtClean="0">
                <a:solidFill>
                  <a:srgbClr val="FF0000"/>
                </a:solidFill>
              </a:rPr>
              <a:t>January 31, 2019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75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Backup Fund Accounting to Disk</a:t>
            </a:r>
          </a:p>
          <a:p>
            <a:pPr lvl="1"/>
            <a:r>
              <a:rPr lang="en-US" sz="2200" dirty="0" smtClean="0"/>
              <a:t>System Administration &gt; Backup Fund Accounting to Disk</a:t>
            </a:r>
          </a:p>
          <a:p>
            <a:r>
              <a:rPr lang="en-US" sz="2400" dirty="0" smtClean="0"/>
              <a:t>Contact your ITC to request a backup of your data</a:t>
            </a:r>
          </a:p>
          <a:p>
            <a:r>
              <a:rPr lang="en-US" sz="2400" dirty="0" smtClean="0"/>
              <a:t>Clear 1099 data – Fund Accounting &gt; Periodic Routines &gt; Periodic Processing &gt; Clear 1099 Amounts</a:t>
            </a:r>
          </a:p>
          <a:p>
            <a:r>
              <a:rPr lang="en-US" sz="2400" dirty="0" smtClean="0"/>
              <a:t>January processing can be started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009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1099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17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Verify 1099 Box Codes</a:t>
            </a:r>
          </a:p>
          <a:p>
            <a:pPr lvl="1"/>
            <a:r>
              <a:rPr lang="en-US" sz="2000" dirty="0" smtClean="0"/>
              <a:t>Run </a:t>
            </a:r>
            <a:r>
              <a:rPr lang="en-US" sz="2000" dirty="0" err="1" smtClean="0"/>
              <a:t>Cognos</a:t>
            </a:r>
            <a:r>
              <a:rPr lang="en-US" sz="2000" dirty="0" smtClean="0"/>
              <a:t> report – Vendors 1099 Info – as Excel Data</a:t>
            </a:r>
          </a:p>
          <a:p>
            <a:pPr lvl="1"/>
            <a:r>
              <a:rPr lang="en-US" sz="2000" dirty="0" smtClean="0"/>
              <a:t>Look for vendors that should have an M in 1099 </a:t>
            </a:r>
            <a:r>
              <a:rPr lang="en-US" sz="2000" dirty="0" err="1" smtClean="0"/>
              <a:t>Misc</a:t>
            </a:r>
            <a:r>
              <a:rPr lang="en-US" sz="2000" dirty="0" smtClean="0"/>
              <a:t> Flag</a:t>
            </a:r>
          </a:p>
          <a:p>
            <a:pPr lvl="1"/>
            <a:r>
              <a:rPr lang="en-US" sz="2000" dirty="0" smtClean="0"/>
              <a:t>Check the box codes: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r>
              <a:rPr lang="en-US" sz="2000" dirty="0" smtClean="0"/>
              <a:t>Make </a:t>
            </a:r>
            <a:r>
              <a:rPr lang="en-US" sz="2000" dirty="0"/>
              <a:t>any necessary </a:t>
            </a:r>
            <a:r>
              <a:rPr lang="en-US" sz="2000" dirty="0" smtClean="0"/>
              <a:t>changes in the Vendor List</a:t>
            </a:r>
            <a:endParaRPr lang="en-US" sz="2000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918" y="3743436"/>
            <a:ext cx="4569060" cy="21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4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Update any vendors who were paid outside of </a:t>
            </a:r>
            <a:r>
              <a:rPr lang="en-US" sz="2400" dirty="0" err="1" smtClean="0"/>
              <a:t>eFP</a:t>
            </a:r>
            <a:r>
              <a:rPr lang="en-US" sz="2400" dirty="0" smtClean="0"/>
              <a:t> with applicable 1099 payments</a:t>
            </a:r>
          </a:p>
          <a:p>
            <a:r>
              <a:rPr lang="en-US" sz="2400" dirty="0" smtClean="0"/>
              <a:t>Payment amounts should be entered in PREV column of 1099 Information tab</a:t>
            </a:r>
          </a:p>
          <a:p>
            <a:r>
              <a:rPr lang="en-US" sz="2400" dirty="0" smtClean="0"/>
              <a:t>Add any missing Federal Tax IDs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33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payments are coded correctly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Vendor Payment History Report</a:t>
            </a:r>
          </a:p>
          <a:p>
            <a:r>
              <a:rPr lang="en-US" dirty="0" smtClean="0"/>
              <a:t>Fund Accounting&gt;Reports&gt;Accounts Payable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709" y="3110430"/>
            <a:ext cx="5140234" cy="34452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02182" y="5773783"/>
            <a:ext cx="2193490" cy="3788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Payment History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1708" y="1930400"/>
            <a:ext cx="5693651" cy="4642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4" y="1124262"/>
            <a:ext cx="50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Date : 01/01/2018:12/31/2018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7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Payment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144"/>
            <a:ext cx="8596668" cy="5403953"/>
          </a:xfrm>
        </p:spPr>
        <p:txBody>
          <a:bodyPr/>
          <a:lstStyle/>
          <a:p>
            <a:r>
              <a:rPr lang="en-US" sz="2400" dirty="0" smtClean="0"/>
              <a:t>Check report for amounts over IRS amounts. </a:t>
            </a:r>
          </a:p>
          <a:p>
            <a:r>
              <a:rPr lang="en-US" sz="2400" dirty="0" smtClean="0"/>
              <a:t>Modify 1099 Types on Checks as needed</a:t>
            </a:r>
          </a:p>
          <a:p>
            <a:pPr lvl="1"/>
            <a:r>
              <a:rPr lang="en-US" sz="1800" dirty="0" smtClean="0"/>
              <a:t>Fund Accounting&gt; Periodic Routines&gt; Modify 1099 Transactions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20" y="2757055"/>
            <a:ext cx="5476882" cy="39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9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9436"/>
          </a:xfrm>
        </p:spPr>
        <p:txBody>
          <a:bodyPr/>
          <a:lstStyle/>
          <a:p>
            <a:r>
              <a:rPr lang="en-US" dirty="0" smtClean="0"/>
              <a:t>1099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135"/>
            <a:ext cx="8596668" cy="47222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1099 Processing Menu</a:t>
            </a:r>
          </a:p>
          <a:p>
            <a:r>
              <a:rPr lang="en-US" sz="2800" dirty="0" smtClean="0"/>
              <a:t>Fund Accounting &gt; Periodic Routines &gt; Periodic Processing&gt;1099 Processing </a:t>
            </a:r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945" y="2788170"/>
            <a:ext cx="5038725" cy="423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3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485"/>
          </a:xfrm>
        </p:spPr>
        <p:txBody>
          <a:bodyPr/>
          <a:lstStyle/>
          <a:p>
            <a:r>
              <a:rPr lang="en-US" dirty="0" smtClean="0"/>
              <a:t>1099 Set-up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5976" y="1394085"/>
            <a:ext cx="3171604" cy="2628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938" y="1394085"/>
            <a:ext cx="7428875" cy="4924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334" y="4377128"/>
            <a:ext cx="2260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Number is 39 for Ohio</a:t>
            </a:r>
          </a:p>
          <a:p>
            <a:r>
              <a:rPr lang="en-US" dirty="0" smtClean="0"/>
              <a:t>Transmitter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083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596</Words>
  <Application>Microsoft Office PowerPoint</Application>
  <PresentationFormat>Widescreen</PresentationFormat>
  <Paragraphs>109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Calendar Year End 1099 Processing</vt:lpstr>
      <vt:lpstr>Transmitter Control Code </vt:lpstr>
      <vt:lpstr>Verify 1099 Data</vt:lpstr>
      <vt:lpstr>Vendor Data </vt:lpstr>
      <vt:lpstr>Verify payments are coded correctly </vt:lpstr>
      <vt:lpstr>Vendor Payment History </vt:lpstr>
      <vt:lpstr>Vendor Payment History</vt:lpstr>
      <vt:lpstr>1099 Processing</vt:lpstr>
      <vt:lpstr>1099 Set-up</vt:lpstr>
      <vt:lpstr>Setup 1099 Misc Parameters</vt:lpstr>
      <vt:lpstr>Create 1099 Work File</vt:lpstr>
      <vt:lpstr>Create 1099 Work File</vt:lpstr>
      <vt:lpstr>Print 1099 Misc Edit List</vt:lpstr>
      <vt:lpstr>Print 1099 Misc Edit List</vt:lpstr>
      <vt:lpstr>1099 Misc Edit List</vt:lpstr>
      <vt:lpstr>If Data needs updated</vt:lpstr>
      <vt:lpstr>Maintain 1099 Data</vt:lpstr>
      <vt:lpstr>Maintain 1099 Data </vt:lpstr>
      <vt:lpstr>Printing 1099 forms</vt:lpstr>
      <vt:lpstr>Printing 1099 forms</vt:lpstr>
      <vt:lpstr>Print All 1099 Forms</vt:lpstr>
      <vt:lpstr>Generate 1099-Misc Electronic File</vt:lpstr>
      <vt:lpstr>Finishing up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Year End 1099 Processing</dc:title>
  <dc:creator>NEOMIN</dc:creator>
  <cp:lastModifiedBy>NEOMIN</cp:lastModifiedBy>
  <cp:revision>17</cp:revision>
  <cp:lastPrinted>2018-11-29T17:26:46Z</cp:lastPrinted>
  <dcterms:created xsi:type="dcterms:W3CDTF">2018-11-04T19:28:18Z</dcterms:created>
  <dcterms:modified xsi:type="dcterms:W3CDTF">2018-11-29T17:27:50Z</dcterms:modified>
</cp:coreProperties>
</file>